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307" autoAdjust="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B2B14-1C61-4398-B2C6-39D5C41AE7D0}" type="datetimeFigureOut">
              <a:rPr lang="en-US" smtClean="0"/>
              <a:t>12/29/2008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6E1B1-DE1F-4FB9-B395-8FB39B0527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document have the main steps to calculate the GSM traffic.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case of type</a:t>
            </a:r>
            <a:r>
              <a:rPr lang="en-US" baseline="0" dirty="0" smtClean="0"/>
              <a:t>4 Sites time slot usage is above in fig.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if a group of user made 30 calls in one hour, and each call had an average call duration of 5 minutes, then the number of Erlangs this represents is worked out as follows:</a:t>
            </a:r>
          </a:p>
          <a:p>
            <a:r>
              <a:rPr lang="en-US" dirty="0" smtClean="0"/>
              <a:t>Minutes of traffic in the hour = number of calls x duration Minutes of traffic in the hour = 30 x 5 Minutes of traffic in the hour = 150 Hours of traffic in the hour = 150 / 60 Hours of traffic in the hour = 2.5 </a:t>
            </a:r>
            <a:r>
              <a:rPr lang="en-US" b="1" dirty="0" smtClean="0"/>
              <a:t>Traffic figure</a:t>
            </a:r>
            <a:r>
              <a:rPr lang="en-US" dirty="0" smtClean="0"/>
              <a:t> = </a:t>
            </a:r>
            <a:r>
              <a:rPr lang="en-US" b="1" dirty="0" smtClean="0"/>
              <a:t>2.5 Erlangs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traffic assigned per </a:t>
            </a:r>
            <a:r>
              <a:rPr lang="en-US" b="1" dirty="0" smtClean="0">
                <a:effectLst/>
              </a:rPr>
              <a:t>subscriber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15 m erlangs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set</a:t>
            </a:r>
            <a:r>
              <a:rPr lang="en-US" b="1" baseline="0" dirty="0" smtClean="0"/>
              <a:t> GOS or Blocking = 2% = .02.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TCH : Traffic Channel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TCH/FS : Full rate speech channel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TCH/EFR : Enhanced full rate speech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TCH/HS : Half rate speech channel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TCH/9.6 : Data channel 9.6 kbit/s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TCH/4.8 : Data channel 4.8 kbit/s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TCH/2.4 : Data channel 2.4 kbit/s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SDCCH usage per subscriber is approximately</a:t>
            </a:r>
            <a:r>
              <a:rPr lang="en-US" b="1" baseline="0" dirty="0" smtClean="0"/>
              <a:t> 3.56 m erlangs.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</a:t>
            </a:r>
            <a:r>
              <a:rPr lang="en-US" b="1" baseline="0" dirty="0" smtClean="0"/>
              <a:t> Type2 sites:</a:t>
            </a:r>
          </a:p>
          <a:p>
            <a:r>
              <a:rPr lang="en-US" b="0" baseline="0" dirty="0" smtClean="0"/>
              <a:t>One Time slot of first TRX of each segment of 900 for BCCH where BCCH is broadcast control channel. When a subscriber turned on his mobile then it broadcast its information on BCCH. Second Time slot for SDCCH which have been explained before. One for GPRS and remaining are for TCH.</a:t>
            </a:r>
          </a:p>
          <a:p>
            <a:r>
              <a:rPr lang="en-US" b="1" baseline="0" dirty="0" smtClean="0"/>
              <a:t>For Type4 Sites:</a:t>
            </a:r>
          </a:p>
          <a:p>
            <a:r>
              <a:rPr lang="en-US" b="0" baseline="0" dirty="0" smtClean="0"/>
              <a:t>First Time slot of first TRX of each segment of 900 for BCCH, second for SDCCH and eighth for GPRS.</a:t>
            </a:r>
          </a:p>
          <a:p>
            <a:r>
              <a:rPr lang="en-US" b="0" baseline="0" dirty="0" smtClean="0"/>
              <a:t>First Time slot of second TRX of each segment of 900 for SDCCH.</a:t>
            </a:r>
            <a:endParaRPr lang="en-US" b="0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case of Type2</a:t>
            </a:r>
            <a:r>
              <a:rPr lang="en-US" baseline="0" dirty="0" smtClean="0"/>
              <a:t> Sites Time slot usage is shown in above fig.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6E1B1-DE1F-4FB9-B395-8FB39B05277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Traffic Calculation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Procedure For </a:t>
            </a:r>
            <a:r>
              <a:rPr lang="en-US" dirty="0" smtClean="0">
                <a:latin typeface="+mn-lt"/>
              </a:rPr>
              <a:t>Type4(900 and 1800) sites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For one sector we have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Total no’s of TRX = 4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Which implies TS = 32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From 32 TS one is used for BCCH, then we left 30 TS.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GOS = .02 or 2%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Using erlang Calculator we got 21.9 erlang traffic.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 we know total traffic allowed/ subscriber is 15merlang. So we can calculate total number of subscriber/sector.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Divide the total erlang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i.e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21.9erlang/ 15m erlang = 1460 subs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Now for all sectors we have 65.7 erlang traffic and 4380 subs.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To calculate the actual traffic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Actual traffic = total – SDCCH usage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SDCCH traffic = 4380 *2*3.56 m erlang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= 31.185 erlang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So actual traffic = 65.7 – 31.185 = 34.515 erlang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this we have to define some parameters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 Erlang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  GOS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3. TCH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4.SDCCH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5. Site Type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Erlang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Erlang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is a unit of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GSM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traffic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measurement.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 Erlang represents the continuous use of one voice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path.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it is used to describe the total traffic volume of one hour.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GOS (Grade of Service)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GOS means Grade of service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probability of call blocking, probability of call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failure.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2% blocking means 2 calls could be blocked out of 100.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TCH stands for traffic channel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traffic channel carries speech or data information. The different types of traffic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channel are listed below: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Full rate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TCH/FS: Speech (13 kbit/s net, 22.8 kbit/s gross)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TCH/EFR: Speech (12.2 kbit/s net, 22.8 kbit/s gross)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TCH/F9.6: 9.6 kbit/s – data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TCH/F4.8: 4.8 kbit/s – data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TCH/F2.4 2.4 kbit/s – data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Half rate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TCH/HS: speech (6.5 kbit/s net, 11.4 kbit/s gross)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TCH/H4.8 4.8 kbit/s – data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TCH/H2.4 2.4 kbit/s –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data</a:t>
            </a: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SDCCH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It is also a traffic channel named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Stand-alone Dedicated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Control Channel.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It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supports the transfer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of Data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to and from the MS during call setup and validation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ql2021.tm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43000"/>
            <a:ext cx="7543799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Site Types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 will consider here two types of sites.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Type 2 site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Type 4 site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case of Type2 sites we have only 900 band. 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Each sector have 2 TRX’S means total 6 TRX’s of 3 sectors of a site.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case of Type4 sites we have 900 and 1800 bands both. Each sector have 4 TRX’s means total 12 TRX’s of 3 sectors of a site.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Procedure For Type2(900 only</a:t>
            </a:r>
            <a:r>
              <a:rPr lang="en-US" dirty="0" smtClean="0">
                <a:latin typeface="+mn-lt"/>
              </a:rPr>
              <a:t>) sites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For one sector we have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Total no’s of TRX = 2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Which implies TS = 16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From 16 TS one is used for BCCH, then we left 15 TS.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GOS = .02 or 2%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Using erlang Calculator we got 9 erlang traffic.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 we know total traffic allowed/ subscriber is 15merlang. So we can calculate total number of subscriber/sector.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Divide the total erlang i.e. 9erlang/ 15m erlang = 600 subs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Now for all sectors we have 27 erlang traffic and 1800 subs.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To calculate the actual traffic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Actual traffic = total – SDCCH usage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SDCCH traffic = 1800 *3.56 m erlang 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= 6.408 erlang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So actual traffic = 27 – 6.408 = 20.59 erlang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181</TotalTime>
  <Words>875</Words>
  <Application>Microsoft Office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Traffic Calculation</vt:lpstr>
      <vt:lpstr> </vt:lpstr>
      <vt:lpstr>Erlang</vt:lpstr>
      <vt:lpstr>GOS (Grade of Service)</vt:lpstr>
      <vt:lpstr>TCH</vt:lpstr>
      <vt:lpstr>SDCCH</vt:lpstr>
      <vt:lpstr>Slide 7</vt:lpstr>
      <vt:lpstr>Site Types</vt:lpstr>
      <vt:lpstr>Procedure For Type2(900 only) sites </vt:lpstr>
      <vt:lpstr>Procedure For Type4(900 and 1800) sites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Calculation</dc:title>
  <dc:creator>Aftab Butt</dc:creator>
  <cp:lastModifiedBy>aftab</cp:lastModifiedBy>
  <cp:revision>29</cp:revision>
  <dcterms:created xsi:type="dcterms:W3CDTF">2006-08-16T00:00:00Z</dcterms:created>
  <dcterms:modified xsi:type="dcterms:W3CDTF">2008-12-29T12:50:15Z</dcterms:modified>
</cp:coreProperties>
</file>